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3"/>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597" r:id="rId22"/>
    <p:sldId id="695" r:id="rId23"/>
    <p:sldId id="816" r:id="rId24"/>
    <p:sldId id="803" r:id="rId25"/>
    <p:sldId id="452" r:id="rId26"/>
    <p:sldId id="667" r:id="rId27"/>
    <p:sldId id="696" r:id="rId28"/>
    <p:sldId id="441" r:id="rId29"/>
    <p:sldId id="442" r:id="rId30"/>
    <p:sldId id="455" r:id="rId31"/>
    <p:sldId id="456" r:id="rId32"/>
    <p:sldId id="457" r:id="rId33"/>
    <p:sldId id="674" r:id="rId34"/>
    <p:sldId id="259" r:id="rId35"/>
    <p:sldId id="821" r:id="rId36"/>
    <p:sldId id="260" r:id="rId37"/>
    <p:sldId id="262" r:id="rId38"/>
    <p:sldId id="622" r:id="rId39"/>
    <p:sldId id="791" r:id="rId40"/>
    <p:sldId id="623" r:id="rId41"/>
    <p:sldId id="698" r:id="rId42"/>
    <p:sldId id="701" r:id="rId43"/>
    <p:sldId id="702" r:id="rId44"/>
    <p:sldId id="704" r:id="rId45"/>
    <p:sldId id="703" r:id="rId46"/>
    <p:sldId id="705" r:id="rId47"/>
    <p:sldId id="699" r:id="rId48"/>
    <p:sldId id="700" r:id="rId49"/>
    <p:sldId id="806" r:id="rId50"/>
    <p:sldId id="265" r:id="rId51"/>
    <p:sldId id="325" r:id="rId52"/>
    <p:sldId id="326" r:id="rId53"/>
    <p:sldId id="706" r:id="rId54"/>
    <p:sldId id="792" r:id="rId55"/>
    <p:sldId id="707" r:id="rId56"/>
    <p:sldId id="708" r:id="rId57"/>
    <p:sldId id="709" r:id="rId58"/>
    <p:sldId id="804" r:id="rId59"/>
    <p:sldId id="711" r:id="rId60"/>
    <p:sldId id="327" r:id="rId61"/>
    <p:sldId id="328" r:id="rId62"/>
    <p:sldId id="264" r:id="rId63"/>
    <p:sldId id="263" r:id="rId64"/>
    <p:sldId id="261" r:id="rId65"/>
    <p:sldId id="266" r:id="rId66"/>
    <p:sldId id="367" r:id="rId67"/>
    <p:sldId id="368" r:id="rId68"/>
    <p:sldId id="369" r:id="rId69"/>
    <p:sldId id="370" r:id="rId70"/>
    <p:sldId id="371" r:id="rId71"/>
    <p:sldId id="372" r:id="rId72"/>
    <p:sldId id="453" r:id="rId73"/>
    <p:sldId id="621" r:id="rId74"/>
    <p:sldId id="454" r:id="rId75"/>
    <p:sldId id="381" r:id="rId76"/>
    <p:sldId id="269" r:id="rId77"/>
    <p:sldId id="268" r:id="rId78"/>
    <p:sldId id="270" r:id="rId79"/>
    <p:sldId id="271" r:id="rId80"/>
    <p:sldId id="272" r:id="rId81"/>
    <p:sldId id="712" r:id="rId82"/>
    <p:sldId id="713" r:id="rId83"/>
    <p:sldId id="670" r:id="rId84"/>
    <p:sldId id="274" r:id="rId85"/>
    <p:sldId id="669" r:id="rId86"/>
    <p:sldId id="273" r:id="rId87"/>
    <p:sldId id="275" r:id="rId88"/>
    <p:sldId id="276" r:id="rId89"/>
    <p:sldId id="278" r:id="rId90"/>
    <p:sldId id="279" r:id="rId91"/>
    <p:sldId id="277" r:id="rId92"/>
    <p:sldId id="280" r:id="rId93"/>
    <p:sldId id="281" r:id="rId94"/>
    <p:sldId id="282" r:id="rId95"/>
    <p:sldId id="283" r:id="rId96"/>
    <p:sldId id="285" r:id="rId97"/>
    <p:sldId id="286" r:id="rId98"/>
    <p:sldId id="714" r:id="rId99"/>
    <p:sldId id="715" r:id="rId100"/>
    <p:sldId id="716" r:id="rId101"/>
    <p:sldId id="287" r:id="rId102"/>
    <p:sldId id="677" r:id="rId103"/>
    <p:sldId id="288" r:id="rId104"/>
    <p:sldId id="720" r:id="rId105"/>
    <p:sldId id="680" r:id="rId106"/>
    <p:sldId id="289" r:id="rId107"/>
    <p:sldId id="291" r:id="rId108"/>
    <p:sldId id="717" r:id="rId109"/>
    <p:sldId id="718" r:id="rId110"/>
    <p:sldId id="600" r:id="rId111"/>
    <p:sldId id="294" r:id="rId112"/>
    <p:sldId id="296" r:id="rId113"/>
    <p:sldId id="297" r:id="rId114"/>
    <p:sldId id="298" r:id="rId115"/>
    <p:sldId id="299" r:id="rId116"/>
    <p:sldId id="301" r:id="rId117"/>
    <p:sldId id="601" r:id="rId118"/>
    <p:sldId id="719" r:id="rId119"/>
    <p:sldId id="304" r:id="rId120"/>
    <p:sldId id="306" r:id="rId121"/>
    <p:sldId id="307" r:id="rId122"/>
    <p:sldId id="608" r:id="rId123"/>
    <p:sldId id="665" r:id="rId124"/>
    <p:sldId id="308" r:id="rId125"/>
    <p:sldId id="310" r:id="rId126"/>
    <p:sldId id="805" r:id="rId127"/>
    <p:sldId id="311" r:id="rId128"/>
    <p:sldId id="312" r:id="rId129"/>
    <p:sldId id="313" r:id="rId130"/>
    <p:sldId id="604" r:id="rId131"/>
    <p:sldId id="721" r:id="rId132"/>
    <p:sldId id="315" r:id="rId133"/>
    <p:sldId id="602" r:id="rId134"/>
    <p:sldId id="722" r:id="rId135"/>
    <p:sldId id="316" r:id="rId136"/>
    <p:sldId id="603" r:id="rId137"/>
    <p:sldId id="317" r:id="rId138"/>
    <p:sldId id="318" r:id="rId139"/>
    <p:sldId id="320" r:id="rId140"/>
    <p:sldId id="605" r:id="rId141"/>
    <p:sldId id="322" r:id="rId142"/>
    <p:sldId id="324" r:id="rId143"/>
    <p:sldId id="329" r:id="rId144"/>
    <p:sldId id="671" r:id="rId145"/>
    <p:sldId id="723" r:id="rId146"/>
    <p:sldId id="330" r:id="rId147"/>
    <p:sldId id="724" r:id="rId148"/>
    <p:sldId id="560" r:id="rId149"/>
    <p:sldId id="561" r:id="rId150"/>
    <p:sldId id="331" r:id="rId151"/>
    <p:sldId id="333" r:id="rId152"/>
    <p:sldId id="725" r:id="rId153"/>
    <p:sldId id="332" r:id="rId154"/>
    <p:sldId id="624" r:id="rId155"/>
    <p:sldId id="539" r:id="rId156"/>
    <p:sldId id="540" r:id="rId157"/>
    <p:sldId id="730" r:id="rId158"/>
    <p:sldId id="625" r:id="rId159"/>
    <p:sldId id="726" r:id="rId160"/>
    <p:sldId id="542" r:id="rId161"/>
    <p:sldId id="335" r:id="rId162"/>
    <p:sldId id="336" r:id="rId163"/>
    <p:sldId id="337" r:id="rId164"/>
    <p:sldId id="728" r:id="rId165"/>
    <p:sldId id="727" r:id="rId166"/>
    <p:sldId id="338" r:id="rId167"/>
    <p:sldId id="729" r:id="rId168"/>
    <p:sldId id="339" r:id="rId169"/>
    <p:sldId id="342" r:id="rId170"/>
    <p:sldId id="343" r:id="rId171"/>
    <p:sldId id="344" r:id="rId172"/>
    <p:sldId id="345" r:id="rId173"/>
    <p:sldId id="543" r:id="rId174"/>
    <p:sldId id="544" r:id="rId175"/>
    <p:sldId id="546" r:id="rId176"/>
    <p:sldId id="732" r:id="rId177"/>
    <p:sldId id="547" r:id="rId178"/>
    <p:sldId id="550" r:id="rId179"/>
    <p:sldId id="548" r:id="rId180"/>
    <p:sldId id="551" r:id="rId181"/>
    <p:sldId id="552" r:id="rId182"/>
    <p:sldId id="553" r:id="rId183"/>
    <p:sldId id="554" r:id="rId184"/>
    <p:sldId id="349" r:id="rId185"/>
    <p:sldId id="555" r:id="rId186"/>
    <p:sldId id="556" r:id="rId187"/>
    <p:sldId id="557" r:id="rId188"/>
    <p:sldId id="558" r:id="rId189"/>
    <p:sldId id="675" r:id="rId190"/>
    <p:sldId id="384" r:id="rId191"/>
    <p:sldId id="789" r:id="rId192"/>
    <p:sldId id="790" r:id="rId193"/>
    <p:sldId id="793" r:id="rId194"/>
    <p:sldId id="609" r:id="rId195"/>
    <p:sldId id="780" r:id="rId196"/>
    <p:sldId id="781" r:id="rId197"/>
    <p:sldId id="794" r:id="rId198"/>
    <p:sldId id="810" r:id="rId199"/>
    <p:sldId id="811" r:id="rId200"/>
    <p:sldId id="812" r:id="rId201"/>
    <p:sldId id="813" r:id="rId202"/>
    <p:sldId id="465" r:id="rId203"/>
    <p:sldId id="467" r:id="rId204"/>
    <p:sldId id="468" r:id="rId205"/>
    <p:sldId id="814" r:id="rId206"/>
    <p:sldId id="798" r:id="rId207"/>
    <p:sldId id="473" r:id="rId208"/>
    <p:sldId id="474" r:id="rId209"/>
    <p:sldId id="475" r:id="rId210"/>
    <p:sldId id="476" r:id="rId211"/>
    <p:sldId id="799" r:id="rId212"/>
    <p:sldId id="395" r:id="rId213"/>
    <p:sldId id="801" r:id="rId214"/>
    <p:sldId id="397" r:id="rId215"/>
    <p:sldId id="399" r:id="rId216"/>
    <p:sldId id="400" r:id="rId217"/>
    <p:sldId id="630" r:id="rId218"/>
    <p:sldId id="589" r:id="rId219"/>
    <p:sldId id="402" r:id="rId220"/>
    <p:sldId id="743" r:id="rId221"/>
    <p:sldId id="672" r:id="rId222"/>
    <p:sldId id="391" r:id="rId223"/>
    <p:sldId id="744" r:id="rId224"/>
    <p:sldId id="673" r:id="rId225"/>
    <p:sldId id="800" r:id="rId226"/>
    <p:sldId id="408" r:id="rId227"/>
    <p:sldId id="409" r:id="rId228"/>
    <p:sldId id="747" r:id="rId229"/>
    <p:sldId id="410" r:id="rId230"/>
    <p:sldId id="745" r:id="rId231"/>
    <p:sldId id="748" r:id="rId232"/>
    <p:sldId id="749" r:id="rId233"/>
    <p:sldId id="750" r:id="rId234"/>
    <p:sldId id="778" r:id="rId235"/>
    <p:sldId id="411" r:id="rId236"/>
    <p:sldId id="807" r:id="rId237"/>
    <p:sldId id="412" r:id="rId238"/>
    <p:sldId id="413" r:id="rId239"/>
    <p:sldId id="414" r:id="rId240"/>
    <p:sldId id="591" r:id="rId241"/>
    <p:sldId id="666" r:id="rId242"/>
    <p:sldId id="520" r:id="rId243"/>
    <p:sldId id="521" r:id="rId244"/>
    <p:sldId id="802" r:id="rId245"/>
    <p:sldId id="527" r:id="rId246"/>
    <p:sldId id="528" r:id="rId247"/>
    <p:sldId id="523" r:id="rId248"/>
    <p:sldId id="531" r:id="rId249"/>
    <p:sldId id="755" r:id="rId250"/>
    <p:sldId id="519" r:id="rId251"/>
    <p:sldId id="533" r:id="rId252"/>
    <p:sldId id="532" r:id="rId253"/>
    <p:sldId id="687" r:id="rId254"/>
    <p:sldId id="808" r:id="rId255"/>
    <p:sldId id="686" r:id="rId256"/>
    <p:sldId id="258" r:id="rId257"/>
    <p:sldId id="685" r:id="rId258"/>
    <p:sldId id="688" r:id="rId259"/>
    <p:sldId id="634" r:id="rId260"/>
    <p:sldId id="637" r:id="rId261"/>
    <p:sldId id="809" r:id="rId2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597"/>
            <p14:sldId id="695"/>
            <p14:sldId id="816"/>
            <p14:sldId id="803"/>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varScale="1">
        <p:scale>
          <a:sx n="109" d="100"/>
          <a:sy n="109" d="100"/>
        </p:scale>
        <p:origin x="846"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23/09/2022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133</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151</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23/09/2022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23/09/2022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4.xml"/><Relationship Id="rId4" Type="http://schemas.openxmlformats.org/officeDocument/2006/relationships/image" Target="../media/image359.png"/></Relationships>
</file>

<file path=ppt/slides/_rels/slide11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4.xml"/><Relationship Id="rId5" Type="http://schemas.openxmlformats.org/officeDocument/2006/relationships/image" Target="../media/image363.png"/><Relationship Id="rId4" Type="http://schemas.openxmlformats.org/officeDocument/2006/relationships/image" Target="../media/image362.png"/></Relationships>
</file>

<file path=ppt/slides/_rels/slide11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3.xml"/><Relationship Id="rId5" Type="http://schemas.openxmlformats.org/officeDocument/2006/relationships/image" Target="../media/image367.png"/><Relationship Id="rId4" Type="http://schemas.openxmlformats.org/officeDocument/2006/relationships/image" Target="../media/image366.png"/></Relationships>
</file>

<file path=ppt/slides/_rels/slide116.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8.png"/><Relationship Id="rId1" Type="http://schemas.openxmlformats.org/officeDocument/2006/relationships/slideLayout" Target="../slideLayouts/slideLayout4.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1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4.xml"/><Relationship Id="rId5" Type="http://schemas.openxmlformats.org/officeDocument/2006/relationships/image" Target="../media/image377.png"/><Relationship Id="rId4" Type="http://schemas.openxmlformats.org/officeDocument/2006/relationships/image" Target="../media/image37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4.xml"/><Relationship Id="rId4" Type="http://schemas.openxmlformats.org/officeDocument/2006/relationships/image" Target="../media/image384.png"/></Relationships>
</file>

<file path=ppt/slides/_rels/slide123.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9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image" Target="../media/image399.png"/></Relationships>
</file>

<file path=ppt/slides/_rels/slide13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4.xml"/><Relationship Id="rId5" Type="http://schemas.openxmlformats.org/officeDocument/2006/relationships/image" Target="../media/image404.png"/><Relationship Id="rId4" Type="http://schemas.openxmlformats.org/officeDocument/2006/relationships/image" Target="../media/image403.png"/></Relationships>
</file>

<file path=ppt/slides/_rels/slide138.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4.xml"/><Relationship Id="rId5" Type="http://schemas.openxmlformats.org/officeDocument/2006/relationships/image" Target="../media/image408.png"/><Relationship Id="rId4" Type="http://schemas.openxmlformats.org/officeDocument/2006/relationships/image" Target="../media/image40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09.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4.xml"/><Relationship Id="rId5" Type="http://schemas.openxmlformats.org/officeDocument/2006/relationships/image" Target="../media/image413.png"/><Relationship Id="rId4" Type="http://schemas.openxmlformats.org/officeDocument/2006/relationships/image" Target="../media/image412.png"/></Relationships>
</file>

<file path=ppt/slides/_rels/slide142.xml.rels><?xml version="1.0" encoding="UTF-8" standalone="yes"?>
<Relationships xmlns="http://schemas.openxmlformats.org/package/2006/relationships"><Relationship Id="rId3" Type="http://schemas.openxmlformats.org/officeDocument/2006/relationships/image" Target="../media/image415.jpeg"/><Relationship Id="rId2" Type="http://schemas.openxmlformats.org/officeDocument/2006/relationships/image" Target="../media/image41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 Id="rId5" Type="http://schemas.openxmlformats.org/officeDocument/2006/relationships/image" Target="../media/image419.png"/><Relationship Id="rId4" Type="http://schemas.openxmlformats.org/officeDocument/2006/relationships/image" Target="../media/image418.png"/></Relationships>
</file>

<file path=ppt/slides/_rels/slide144.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4.xml"/><Relationship Id="rId5" Type="http://schemas.openxmlformats.org/officeDocument/2006/relationships/image" Target="../media/image425.png"/><Relationship Id="rId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jpeg"/><Relationship Id="rId1" Type="http://schemas.openxmlformats.org/officeDocument/2006/relationships/slideLayout" Target="../slideLayouts/slideLayout4.xml"/><Relationship Id="rId4" Type="http://schemas.openxmlformats.org/officeDocument/2006/relationships/image" Target="../media/image432.png"/></Relationships>
</file>

<file path=ppt/slides/_rels/slide148.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4.xml"/><Relationship Id="rId5" Type="http://schemas.openxmlformats.org/officeDocument/2006/relationships/image" Target="../media/image436.png"/><Relationship Id="rId4" Type="http://schemas.openxmlformats.org/officeDocument/2006/relationships/image" Target="../media/image435.png"/></Relationships>
</file>

<file path=ppt/slides/_rels/slide149.xml.rels><?xml version="1.0" encoding="UTF-8" standalone="yes"?>
<Relationships xmlns="http://schemas.openxmlformats.org/package/2006/relationships"><Relationship Id="rId3" Type="http://schemas.openxmlformats.org/officeDocument/2006/relationships/image" Target="../media/image438.png"/><Relationship Id="rId7" Type="http://schemas.openxmlformats.org/officeDocument/2006/relationships/image" Target="../media/image442.png"/><Relationship Id="rId2" Type="http://schemas.openxmlformats.org/officeDocument/2006/relationships/image" Target="../media/image437.png"/><Relationship Id="rId1" Type="http://schemas.openxmlformats.org/officeDocument/2006/relationships/slideLayout" Target="../slideLayouts/slideLayout4.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43.png"/><Relationship Id="rId1" Type="http://schemas.openxmlformats.org/officeDocument/2006/relationships/slideLayout" Target="../slideLayouts/slideLayout4.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151.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50.png"/></Relationships>
</file>

<file path=ppt/slides/_rels/slide15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4.xml"/><Relationship Id="rId5" Type="http://schemas.openxmlformats.org/officeDocument/2006/relationships/image" Target="../media/image456.png"/><Relationship Id="rId4" Type="http://schemas.openxmlformats.org/officeDocument/2006/relationships/image" Target="../media/image455.png"/></Relationships>
</file>

<file path=ppt/slides/_rels/slide154.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460.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4.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61.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2.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3.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4.xml"/><Relationship Id="rId5" Type="http://schemas.openxmlformats.org/officeDocument/2006/relationships/image" Target="../media/image484.png"/><Relationship Id="rId4" Type="http://schemas.openxmlformats.org/officeDocument/2006/relationships/image" Target="../media/image48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87.png"/></Relationships>
</file>

<file path=ppt/slides/_rels/slide16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2.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1.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6.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2.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09.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5.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7.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8.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2.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1.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50.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64.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6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image" Target="../media/image195.png"/></Relationships>
</file>

<file path=ppt/slides/_rels/slide6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99.png"/></Relationships>
</file>

<file path=ppt/slides/_rels/slide6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6.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5" Type="http://schemas.openxmlformats.org/officeDocument/2006/relationships/image" Target="../media/image218.png"/><Relationship Id="rId4" Type="http://schemas.openxmlformats.org/officeDocument/2006/relationships/image" Target="../media/image217.png"/></Relationships>
</file>

<file path=ppt/slides/_rels/slide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6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226.png"/></Relationships>
</file>

<file path=ppt/slides/_rels/slide7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 Id="rId5" Type="http://schemas.openxmlformats.org/officeDocument/2006/relationships/image" Target="../media/image231.png"/><Relationship Id="rId4" Type="http://schemas.openxmlformats.org/officeDocument/2006/relationships/image" Target="../media/image230.png"/></Relationships>
</file>

<file path=ppt/slides/_rels/slide7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xml"/><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3.png"/><Relationship Id="rId4" Type="http://schemas.openxmlformats.org/officeDocument/2006/relationships/image" Target="../media/image242.png"/></Relationships>
</file>

<file path=ppt/slides/_rels/slide78.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8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3.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8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xml"/><Relationship Id="rId5" Type="http://schemas.openxmlformats.org/officeDocument/2006/relationships/image" Target="../media/image276.png"/><Relationship Id="rId4" Type="http://schemas.openxmlformats.org/officeDocument/2006/relationships/image" Target="../media/image275.png"/></Relationships>
</file>

<file path=ppt/slides/_rels/slide8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8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8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293.png"/><Relationship Id="rId4" Type="http://schemas.openxmlformats.org/officeDocument/2006/relationships/image" Target="../media/image2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91.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4.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92.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image" Target="../media/image304.png"/><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9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94.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5.png"/><Relationship Id="rId7" Type="http://schemas.openxmlformats.org/officeDocument/2006/relationships/image" Target="../media/image319.png"/><Relationship Id="rId2" Type="http://schemas.openxmlformats.org/officeDocument/2006/relationships/image" Target="../media/image314.pn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jpeg"/><Relationship Id="rId1" Type="http://schemas.openxmlformats.org/officeDocument/2006/relationships/slideLayout" Target="../slideLayouts/slideLayout4.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96.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eg"/><Relationship Id="rId1" Type="http://schemas.openxmlformats.org/officeDocument/2006/relationships/slideLayout" Target="../slideLayouts/slideLayout4.xml"/><Relationship Id="rId4" Type="http://schemas.openxmlformats.org/officeDocument/2006/relationships/image" Target="../media/image328.png"/></Relationships>
</file>

<file path=ppt/slides/_rels/slide9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jpeg"/><Relationship Id="rId1" Type="http://schemas.openxmlformats.org/officeDocument/2006/relationships/slideLayout" Target="../slideLayouts/slideLayout4.xml"/><Relationship Id="rId4" Type="http://schemas.openxmlformats.org/officeDocument/2006/relationships/image" Target="../media/image331.png"/></Relationships>
</file>

<file path=ppt/slides/_rels/slide9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4.xml"/><Relationship Id="rId4" Type="http://schemas.openxmlformats.org/officeDocument/2006/relationships/image" Target="../media/image334.png"/></Relationships>
</file>

<file path=ppt/slides/_rels/slide9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 Id="rId4" Type="http://schemas.openxmlformats.org/officeDocument/2006/relationships/image" Target="../media/image3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
        <p:nvSpPr>
          <p:cNvPr id="3" name="Sottotitolo 2">
            <a:extLst>
              <a:ext uri="{FF2B5EF4-FFF2-40B4-BE49-F238E27FC236}">
                <a16:creationId xmlns:a16="http://schemas.microsoft.com/office/drawing/2014/main" id="{5C0EF5AA-47A6-45DC-9C48-00EDEF072447}"/>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7247379" y="1980998"/>
            <a:ext cx="3315163" cy="1448002"/>
          </a:xfrm>
          <a:prstGeom prst="rect">
            <a:avLst/>
          </a:prstGeom>
        </p:spPr>
      </p:pic>
    </p:spTree>
    <p:extLst>
      <p:ext uri="{BB962C8B-B14F-4D97-AF65-F5344CB8AC3E}">
        <p14:creationId xmlns:p14="http://schemas.microsoft.com/office/powerpoint/2010/main" val="24714528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lnSpcReduction="10000"/>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essere usato per creare </a:t>
            </a:r>
            <a:r>
              <a:rPr lang="it-IT" sz="2000" b="1" dirty="0"/>
              <a:t>flussi di lavoro</a:t>
            </a:r>
            <a:r>
              <a:rPr lang="it-IT" sz="2000" dirty="0"/>
              <a:t>;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6622329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30118217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463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37428955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127380"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t>sintassi semplice </a:t>
            </a:r>
            <a:r>
              <a:rPr lang="it-IT" sz="2000" dirty="0"/>
              <a:t>che permette di scrivere programmi usando </a:t>
            </a:r>
            <a:r>
              <a:rPr lang="it-IT" sz="2000" b="1" dirty="0"/>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t>programmazione procedurale</a:t>
            </a:r>
            <a:r>
              <a:rPr lang="it-IT" sz="2000" dirty="0"/>
              <a:t>, per la </a:t>
            </a:r>
            <a:r>
              <a:rPr lang="it-IT" sz="2000" b="1" dirty="0"/>
              <a:t>programmazione </a:t>
            </a:r>
            <a:r>
              <a:rPr lang="it-IT" sz="2000" b="1" dirty="0" err="1"/>
              <a:t>object-oriented</a:t>
            </a:r>
            <a:r>
              <a:rPr lang="it-IT" sz="2000" b="1" dirty="0"/>
              <a:t> </a:t>
            </a:r>
            <a:r>
              <a:rPr lang="it-IT" sz="2000" dirty="0"/>
              <a:t>o in modo </a:t>
            </a:r>
            <a:r>
              <a:rPr lang="it-IT" sz="2000" b="1" dirty="0"/>
              <a:t>funzionale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endParaRPr lang="it-IT" dirty="0"/>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51808" y="3747531"/>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a:t>
            </a:r>
            <a:r>
              <a:rPr kumimoji="0" lang="it-IT" altLang="it-IT" sz="1600" b="0" i="0" u="none" strike="noStrike" cap="none" normalizeH="0" baseline="0">
                <a:ln>
                  <a:noFill/>
                </a:ln>
                <a:solidFill>
                  <a:srgbClr val="A9B7C6"/>
                </a:solidFill>
                <a:effectLst/>
                <a:latin typeface="JetBrains Mono"/>
              </a:rPr>
              <a:t>)</a:t>
            </a:r>
            <a:br>
              <a:rPr kumimoji="0" lang="it-IT" altLang="it-IT" sz="1600" b="0" i="0" u="none" strike="noStrike" cap="none" normalizeH="0" baseline="0">
                <a:ln>
                  <a:noFill/>
                </a:ln>
                <a:solidFill>
                  <a:srgbClr val="A9B7C6"/>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endParaRPr kumimoji="0" lang="it-IT" altLang="it-IT" sz="3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Tree>
    <p:extLst>
      <p:ext uri="{BB962C8B-B14F-4D97-AF65-F5344CB8AC3E}">
        <p14:creationId xmlns:p14="http://schemas.microsoft.com/office/powerpoint/2010/main" val="445844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169825"/>
          </a:xfrm>
          <a:prstGeom prst="rect">
            <a:avLst/>
          </a:prstGeom>
          <a:noFill/>
        </p:spPr>
        <p:txBody>
          <a:bodyPr wrap="square">
            <a:spAutoFit/>
          </a:bodyPr>
          <a:lstStyle/>
          <a:p>
            <a:r>
              <a:rPr lang="de-DE" sz="1600" b="1" dirty="0"/>
              <a:t>^	(not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a:t>
            </a:r>
            <a:r>
              <a:rPr lang="de-DE" sz="1100" dirty="0" err="1"/>
              <a:t>sinistra</a:t>
            </a:r>
            <a:endParaRPr lang="de-DE" sz="1100" dirty="0"/>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a:t>
            </a:r>
            <a:r>
              <a:rPr lang="de-DE" sz="1100" dirty="0" err="1"/>
              <a:t>sinistra</a:t>
            </a:r>
            <a:endParaRPr lang="de-DE" sz="1100" dirty="0"/>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a:t>
            </a:r>
            <a:r>
              <a:rPr lang="de-DE" sz="1100" dirty="0" err="1"/>
              <a:t>sinistra</a:t>
            </a:r>
            <a:endParaRPr lang="de-DE" sz="1100" dirty="0"/>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non sono modificabili ma si possono aggiungere e/o rimuovere elementi a piacere.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dirty="0"/>
              <a:t> </a:t>
            </a:r>
            <a:r>
              <a:rPr lang="it-IT" sz="2000" b="1" dirty="0" err="1">
                <a:highlight>
                  <a:srgbClr val="00FFFF"/>
                </a:highlight>
              </a:rPr>
              <a:t>remove</a:t>
            </a:r>
            <a:r>
              <a:rPr lang="it-IT" sz="2000" b="1" dirty="0">
                <a:highlight>
                  <a:srgbClr val="00FFFF"/>
                </a:highlight>
              </a:rPr>
              <a:t>()</a:t>
            </a:r>
            <a:br>
              <a:rPr lang="it-IT" sz="2000" dirty="0"/>
            </a:br>
            <a:br>
              <a:rPr lang="it-IT" sz="2000" dirty="0"/>
            </a:br>
            <a:r>
              <a:rPr lang="it-IT" sz="1400" b="1" dirty="0"/>
              <a:t>Rimuove </a:t>
            </a:r>
            <a:r>
              <a:rPr lang="it-IT" sz="1400" b="1" dirty="0">
                <a:highlight>
                  <a:srgbClr val="FFFF00"/>
                </a:highlight>
              </a:rPr>
              <a:t>l’elemento specificato</a:t>
            </a:r>
            <a:r>
              <a:rPr lang="it-IT" sz="1400" b="1" dirty="0"/>
              <a:t>. </a:t>
            </a:r>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r>
              <a:rPr lang="it-IT" sz="2000" dirty="0"/>
              <a:t> </a:t>
            </a:r>
            <a:r>
              <a:rPr lang="it-IT" sz="2000" b="1" dirty="0">
                <a:highlight>
                  <a:srgbClr val="00FFFF"/>
                </a:highlight>
              </a:rPr>
              <a:t>pop()</a:t>
            </a:r>
            <a:br>
              <a:rPr lang="it-IT" sz="2000" dirty="0"/>
            </a:br>
            <a:r>
              <a:rPr lang="it-IT" sz="1400" dirty="0"/>
              <a:t>Rimuove </a:t>
            </a:r>
            <a:r>
              <a:rPr lang="it-IT" sz="1400" b="1" dirty="0">
                <a:highlight>
                  <a:srgbClr val="FFFF00"/>
                </a:highlight>
              </a:rPr>
              <a:t>l’elemento all’indice specificato</a:t>
            </a:r>
            <a:r>
              <a:rPr lang="it-IT" sz="1400" dirty="0"/>
              <a:t>.</a:t>
            </a:r>
            <a:br>
              <a:rPr lang="it-IT" sz="1400" dirty="0"/>
            </a:br>
            <a:br>
              <a:rPr lang="it-IT" sz="2000" dirty="0"/>
            </a:br>
            <a:br>
              <a:rPr lang="it-IT" sz="2000" dirty="0"/>
            </a:br>
            <a:br>
              <a:rPr lang="it-IT" sz="2000" dirty="0"/>
            </a:br>
            <a:r>
              <a:rPr lang="it-IT" sz="1400" dirty="0"/>
              <a:t>Se </a:t>
            </a:r>
            <a:r>
              <a:rPr lang="it-IT" sz="1400" b="1" dirty="0"/>
              <a:t>l’indice non è specificato</a:t>
            </a:r>
            <a:r>
              <a:rPr lang="it-IT" sz="1400" dirty="0"/>
              <a:t>, il metodo pop() </a:t>
            </a:r>
            <a:r>
              <a:rPr lang="it-IT" sz="1400" b="1" dirty="0">
                <a:highlight>
                  <a:srgbClr val="FFFF00"/>
                </a:highlight>
              </a:rPr>
              <a:t>rimuove l’ultimo elemento </a:t>
            </a:r>
            <a:r>
              <a:rPr lang="it-IT" sz="1400" dirty="0"/>
              <a:t>della lista. </a:t>
            </a:r>
            <a:br>
              <a:rPr lang="it-IT" sz="1400" dirty="0"/>
            </a:br>
            <a:r>
              <a:rPr lang="it-IT" sz="2000"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cambiare, aggiungere o rimuovere elementi una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5" name="Immagine 4">
            <a:extLst>
              <a:ext uri="{FF2B5EF4-FFF2-40B4-BE49-F238E27FC236}">
                <a16:creationId xmlns:a16="http://schemas.microsoft.com/office/drawing/2014/main" id="{6B8A1E84-D642-3A23-2182-A6CE2B33BE0C}"/>
              </a:ext>
            </a:extLst>
          </p:cNvPr>
          <p:cNvPicPr>
            <a:picLocks noChangeAspect="1"/>
          </p:cNvPicPr>
          <p:nvPr/>
        </p:nvPicPr>
        <p:blipFill>
          <a:blip r:embed="rId3"/>
          <a:stretch>
            <a:fillRect/>
          </a:stretch>
        </p:blipFill>
        <p:spPr>
          <a:xfrm>
            <a:off x="1102518" y="3344062"/>
            <a:ext cx="2962688" cy="1362265"/>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4"/>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5"/>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6"/>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7"/>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8"/>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spTree>
    <p:extLst>
      <p:ext uri="{BB962C8B-B14F-4D97-AF65-F5344CB8AC3E}">
        <p14:creationId xmlns:p14="http://schemas.microsoft.com/office/powerpoint/2010/main" val="998819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22218"/>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49228</TotalTime>
  <Words>29272</Words>
  <Application>Microsoft Office PowerPoint</Application>
  <PresentationFormat>Widescreen</PresentationFormat>
  <Paragraphs>3965</Paragraphs>
  <Slides>260</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260</vt:i4>
      </vt:variant>
    </vt:vector>
  </HeadingPairs>
  <TitlesOfParts>
    <vt:vector size="280"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LE VARIABILI – Variabili Globali</vt:lpstr>
      <vt:lpstr>LE VARIABILI – Variabili Globali</vt:lpstr>
      <vt:lpstr>Esempio Variabili keyword global</vt:lpstr>
      <vt:lpstr>LEGB Scope</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663</cp:revision>
  <dcterms:created xsi:type="dcterms:W3CDTF">2021-12-24T08:48:41Z</dcterms:created>
  <dcterms:modified xsi:type="dcterms:W3CDTF">2022-09-26T12:43:16Z</dcterms:modified>
</cp:coreProperties>
</file>